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3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62AC0-BE36-4082-BA91-4081904F9CD5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9195-9923-407F-BC41-D850D235657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2184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62AC0-BE36-4082-BA91-4081904F9CD5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9195-9923-407F-BC41-D850D2356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08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62AC0-BE36-4082-BA91-4081904F9CD5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9195-9923-407F-BC41-D850D2356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405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62AC0-BE36-4082-BA91-4081904F9CD5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9195-9923-407F-BC41-D850D235657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2191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62AC0-BE36-4082-BA91-4081904F9CD5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9195-9923-407F-BC41-D850D2356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5785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62AC0-BE36-4082-BA91-4081904F9CD5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9195-9923-407F-BC41-D850D235657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55607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62AC0-BE36-4082-BA91-4081904F9CD5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9195-9923-407F-BC41-D850D2356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4965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62AC0-BE36-4082-BA91-4081904F9CD5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9195-9923-407F-BC41-D850D2356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5639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62AC0-BE36-4082-BA91-4081904F9CD5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9195-9923-407F-BC41-D850D2356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62AC0-BE36-4082-BA91-4081904F9CD5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9195-9923-407F-BC41-D850D2356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45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62AC0-BE36-4082-BA91-4081904F9CD5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9195-9923-407F-BC41-D850D2356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177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62AC0-BE36-4082-BA91-4081904F9CD5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9195-9923-407F-BC41-D850D2356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799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62AC0-BE36-4082-BA91-4081904F9CD5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9195-9923-407F-BC41-D850D2356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321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62AC0-BE36-4082-BA91-4081904F9CD5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9195-9923-407F-BC41-D850D2356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982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62AC0-BE36-4082-BA91-4081904F9CD5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9195-9923-407F-BC41-D850D2356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178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62AC0-BE36-4082-BA91-4081904F9CD5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9195-9923-407F-BC41-D850D2356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020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62AC0-BE36-4082-BA91-4081904F9CD5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9195-9923-407F-BC41-D850D2356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133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1F62AC0-BE36-4082-BA91-4081904F9CD5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2C29195-9923-407F-BC41-D850D2356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0134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3A1AEC-3AD0-4A11-B1E4-73912CD148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8027" y="4131525"/>
            <a:ext cx="8001000" cy="29718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EF93A5D-E47B-4D93-9B68-064020A6BC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248" y="578418"/>
            <a:ext cx="8000999" cy="2543923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Ваше резюме заинтересовало работодателя, и вас пригласили на собеседование.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вести себя?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030BDE-3550-4F99-9F84-1217BE2F8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7747" y="2397975"/>
            <a:ext cx="7553325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90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A5A622-FC04-41FF-8986-0C84554B1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1703D9-F94E-4936-84D7-6A550249E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 компанию, в которую ты идешь на собеседование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ценностей компании, ее продуктов и услуг повысит твою ценность в глазах работодателя. А тебе поможет понять, к какой компании ты присоединяешься и как можешь помочь команде. А еще тебе будет легче ответить на вопросы рекрутера.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B82D43-0EA4-4D19-B26B-C8E29970B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156" y="3072373"/>
            <a:ext cx="4740081" cy="305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456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12D95-AE0E-4908-A823-6DC4BEC78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F06B1C-5F3B-4685-96B7-E46CD8C0F68D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Повторно ознакомься с вакансией, на которую откликнулся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 внимание на обязанности, требования и условия работы на этой позиции.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1C2D1B-60D2-4D6C-B5A2-9FA113422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423" y="3205406"/>
            <a:ext cx="5368151" cy="310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670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CB8EAB-D850-4E84-B90E-C64BCFEA1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CCDDD1-29EF-456F-AEC1-97BB5D8148B3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/>
          <a:lstStyle/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Заранее подумай, что ты расскажешь о своих навыках, опыте работы, хобби и проектах, в которых участвовал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328F3A-7B7F-41B5-8B8B-6B3EA37C8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9267" y="2694437"/>
            <a:ext cx="6185907" cy="334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799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FD0A94-079F-4975-98A1-5F74ACE9D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CDE212-983D-4C10-A6E7-17156FC94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Подготовь ответы на распространенные вопросы работодателей</a:t>
            </a:r>
          </a:p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Почему ты хочешь работать в нашей компании?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Расскажи, почему тебя заинтересовала вакансия, компания, сфера ее деятельности. Обозначь, как ты сможешь проявить себя на этой должности.</a:t>
            </a:r>
          </a:p>
          <a:p>
            <a:pPr algn="just"/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Какими достижениями ты гордишься?</a:t>
            </a:r>
            <a:b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Совет: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Подумай, какими достижениями ты гордишься и можешь рассказать на собеседовании? Важно, чтобы они были связаны с твоими профессиональными навыками.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590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62661C-92AA-4AF2-8F45-10F9A1DF8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977591-7D2C-4C14-9FF9-0A47446A3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10199378" cy="5793059"/>
          </a:xfrm>
        </p:spPr>
        <p:txBody>
          <a:bodyPr>
            <a:normAutofit fontScale="92500" lnSpcReduction="20000"/>
          </a:bodyPr>
          <a:lstStyle/>
          <a:p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Подготовь список из 5–10 вопросов работодателю</a:t>
            </a:r>
          </a:p>
          <a:p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ты не задашь вопросы, ты не проявишь свою заинтересованность, поэтому хорошо подумай, что для тебя важно выяснить заранее. Помни, что вопросы должны максимально касаться твоих обязанностей.</a:t>
            </a:r>
          </a:p>
          <a:p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 примеру, на собеседовании можно узнать о том, почему появилась эта вакансия, что будет входить в твои обязанности, каким образом измеряется эффективность работы сотрудников. Также можно поинтересоваться корпоративной культурой и внутренними правилами.</a:t>
            </a:r>
          </a:p>
          <a:p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о зарплате тоже уместен. Но обычно его задают в конце собеседования, если это не было заранее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озвучено.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2750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54E3C2-9E40-4016-AB92-79813CF1B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A6EC72-62ED-491D-88A6-3E4B808AA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Позаботься о себе: выспись накануне, заранее рассчитай время проезда, чтобы не опоздать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ты произведешь наиболее благоприятное впечатление.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F4C116F-5F17-40EB-AB6D-FD2931301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4371" y="2970340"/>
            <a:ext cx="5758326" cy="383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776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0485FD-17A4-4DC6-B8C8-78A3F9A49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94DCE0-9470-4700-8350-A7D3992990B9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 последнее, но не менее важное: выдохни и улыбнись!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поможет снять напряжение и установить контакт с работодателем.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B4FF32-F75B-4058-A9CE-35C33892C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1366" y="3099458"/>
            <a:ext cx="4788984" cy="339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287373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28</TotalTime>
  <Words>326</Words>
  <Application>Microsoft Office PowerPoint</Application>
  <PresentationFormat>Широкоэкранный</PresentationFormat>
  <Paragraphs>18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2024-05-30T12:07:53Z</dcterms:created>
  <dcterms:modified xsi:type="dcterms:W3CDTF">2024-05-30T12:36:30Z</dcterms:modified>
</cp:coreProperties>
</file>